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265645-0876-42C9-94C2-1EC5D1C5F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>
                <a:latin typeface="Lucida Calligraphy" panose="03010101010101010101" pitchFamily="66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9FC20F1-4FD6-48DD-A0A3-5A75C6A32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56783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EB12EB-D949-4DBC-B93F-FAE5E38DD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FFA7FF-7C1E-4FED-BB9A-C2C55D51D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228600" indent="-228600">
              <a:buFont typeface="Wingdings" panose="05000000000000000000" pitchFamily="2" charset="2"/>
              <a:buChar char="v"/>
              <a:defRPr/>
            </a:lvl1pPr>
            <a:lvl2pPr marL="685800" indent="-228600">
              <a:buFont typeface="Wingdings" panose="05000000000000000000" pitchFamily="2" charset="2"/>
              <a:buChar char="v"/>
              <a:defRPr/>
            </a:lvl2pPr>
            <a:lvl3pPr marL="1143000" indent="-228600">
              <a:buFont typeface="Wingdings" panose="05000000000000000000" pitchFamily="2" charset="2"/>
              <a:buChar char="v"/>
              <a:defRPr/>
            </a:lvl3pPr>
            <a:lvl4pPr marL="1600200" indent="-228600">
              <a:buFont typeface="Wingdings" panose="05000000000000000000" pitchFamily="2" charset="2"/>
              <a:buChar char="v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483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E0CE58F-F975-41E7-9CF1-5AA0E99A9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A21392D-C71E-4CCA-82EF-20F614687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 marL="228600" indent="-228600">
              <a:buFont typeface="Wingdings" panose="05000000000000000000" pitchFamily="2" charset="2"/>
              <a:buChar char="v"/>
              <a:defRPr/>
            </a:lvl1pPr>
            <a:lvl2pPr marL="685800" indent="-228600">
              <a:buFont typeface="Wingdings" panose="05000000000000000000" pitchFamily="2" charset="2"/>
              <a:buChar char="v"/>
              <a:defRPr/>
            </a:lvl2pPr>
            <a:lvl3pPr marL="1143000" indent="-228600">
              <a:buFont typeface="Wingdings" panose="05000000000000000000" pitchFamily="2" charset="2"/>
              <a:buChar char="v"/>
              <a:defRPr/>
            </a:lvl3pPr>
            <a:lvl4pPr marL="1600200" indent="-228600">
              <a:buFont typeface="Wingdings" panose="05000000000000000000" pitchFamily="2" charset="2"/>
              <a:buChar char="v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313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D3DECF-96A2-404F-BB5E-CD064015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Lucida Calligraphy" panose="03010101010101010101" pitchFamily="66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A1DA76-04FE-49C8-8284-6A68EE7B4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9704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360F9-CD97-4133-8691-DE2ACD30B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4400">
                <a:latin typeface="Lucida Calligraphy" panose="03010101010101010101" pitchFamily="66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1C183B4-F0C7-4973-A4A6-0E3DE59D5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7231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B3AEDD-8B61-4C98-BF48-DA4D0AE6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Lucida Calligraphy" panose="03010101010101010101" pitchFamily="66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4A6379-1945-4228-A128-F5D91567F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/>
            </a:lvl1pPr>
            <a:lvl2pPr marL="685800" indent="-228600">
              <a:buFont typeface="Wingdings" panose="05000000000000000000" pitchFamily="2" charset="2"/>
              <a:buChar char="v"/>
              <a:defRPr/>
            </a:lvl2pPr>
            <a:lvl3pPr marL="1143000" indent="-228600">
              <a:buFont typeface="Wingdings" panose="05000000000000000000" pitchFamily="2" charset="2"/>
              <a:buChar char="v"/>
              <a:defRPr/>
            </a:lvl3pPr>
            <a:lvl4pPr marL="1600200" indent="-228600">
              <a:buFont typeface="Wingdings" panose="05000000000000000000" pitchFamily="2" charset="2"/>
              <a:buChar char="v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89C9EED-B32D-4609-82FC-5FE4CF98E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/>
            </a:lvl1pPr>
            <a:lvl2pPr marL="685800" indent="-228600">
              <a:buFont typeface="Wingdings" panose="05000000000000000000" pitchFamily="2" charset="2"/>
              <a:buChar char="v"/>
              <a:defRPr/>
            </a:lvl2pPr>
            <a:lvl3pPr marL="1143000" indent="-228600">
              <a:buFont typeface="Wingdings" panose="05000000000000000000" pitchFamily="2" charset="2"/>
              <a:buChar char="v"/>
              <a:defRPr/>
            </a:lvl3pPr>
            <a:lvl4pPr marL="1600200" indent="-228600">
              <a:buFont typeface="Wingdings" panose="05000000000000000000" pitchFamily="2" charset="2"/>
              <a:buChar char="v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1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092F33-F995-41CF-9DDE-10683426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3200">
                <a:latin typeface="Lucida Calligraphy" panose="03010101010101010101" pitchFamily="66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9A37304-DB7B-410D-8C74-E19E6194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Lucida Calligraphy" panose="03010101010101010101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9569DB4-A1E9-4489-803D-5494C798F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/>
            </a:lvl1pPr>
            <a:lvl2pPr marL="685800" indent="-228600">
              <a:buFont typeface="Wingdings" panose="05000000000000000000" pitchFamily="2" charset="2"/>
              <a:buChar char="v"/>
              <a:defRPr/>
            </a:lvl2pPr>
            <a:lvl3pPr marL="1143000" indent="-228600">
              <a:buFont typeface="Wingdings" panose="05000000000000000000" pitchFamily="2" charset="2"/>
              <a:buChar char="v"/>
              <a:defRPr/>
            </a:lvl3pPr>
            <a:lvl4pPr marL="1600200" indent="-228600">
              <a:buFont typeface="Wingdings" panose="05000000000000000000" pitchFamily="2" charset="2"/>
              <a:buChar char="v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6A15C20-8D59-4951-A4BF-601EFB627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Lucida Calligraphy" panose="03010101010101010101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63BF916-1B9F-4E67-90B2-98A77DBDA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/>
            </a:lvl1pPr>
            <a:lvl2pPr marL="685800" indent="-228600">
              <a:buFont typeface="Wingdings" panose="05000000000000000000" pitchFamily="2" charset="2"/>
              <a:buChar char="v"/>
              <a:defRPr/>
            </a:lvl2pPr>
            <a:lvl3pPr marL="1143000" indent="-228600">
              <a:buFont typeface="Wingdings" panose="05000000000000000000" pitchFamily="2" charset="2"/>
              <a:buChar char="v"/>
              <a:defRPr/>
            </a:lvl3pPr>
            <a:lvl4pPr marL="1600200" indent="-228600">
              <a:buFont typeface="Wingdings" panose="05000000000000000000" pitchFamily="2" charset="2"/>
              <a:buChar char="v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182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50FD8C-2A10-4518-9B9F-A79B9B1D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Lucida Calligraphy" panose="03010101010101010101" pitchFamily="66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278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226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145167-9305-4DB7-8D05-329DA2935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A6031C-24A1-404E-A7D4-D40C86F96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v"/>
              <a:defRPr sz="3200"/>
            </a:lvl1pPr>
            <a:lvl2pPr marL="685800" indent="-228600">
              <a:buFont typeface="Wingdings" panose="05000000000000000000" pitchFamily="2" charset="2"/>
              <a:buChar char="v"/>
              <a:defRPr sz="2800"/>
            </a:lvl2pPr>
            <a:lvl3pPr marL="1143000" indent="-228600">
              <a:buFont typeface="Wingdings" panose="05000000000000000000" pitchFamily="2" charset="2"/>
              <a:buChar char="v"/>
              <a:defRPr sz="2400"/>
            </a:lvl3pPr>
            <a:lvl4pPr marL="1600200" indent="-228600">
              <a:buFont typeface="Wingdings" panose="05000000000000000000" pitchFamily="2" charset="2"/>
              <a:buChar char="v"/>
              <a:defRPr sz="2000"/>
            </a:lvl4pPr>
            <a:lvl5pPr marL="2057400" indent="-228600">
              <a:buFont typeface="Wingdings" panose="05000000000000000000" pitchFamily="2" charset="2"/>
              <a:buChar char="v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8A98CC2-7D22-4F67-9266-127DB21DA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4866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A39B74-7E33-43FF-885D-A9F1630D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EC8455B-3A6A-441B-AEBF-663D56CE6F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51AA53-280F-4F3F-BBB7-04A6F6061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403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8DA3237-5032-467C-B95D-25E2957A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B4166A-5AF7-422C-9882-D7F40535D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 descr="En bild som visar växt&#10;&#10;Automatiskt genererad beskrivning">
            <a:extLst>
              <a:ext uri="{FF2B5EF4-FFF2-40B4-BE49-F238E27FC236}">
                <a16:creationId xmlns:a16="http://schemas.microsoft.com/office/drawing/2014/main" id="{7F2FE124-44CF-4091-B910-9764B86998D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240" y="-555730"/>
            <a:ext cx="6319249" cy="5308169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5E5C6F16-E551-49EC-BCC9-98CB99F89FCA}"/>
              </a:ext>
            </a:extLst>
          </p:cNvPr>
          <p:cNvSpPr txBox="1"/>
          <p:nvPr userDrawn="1"/>
        </p:nvSpPr>
        <p:spPr>
          <a:xfrm>
            <a:off x="9441068" y="6546456"/>
            <a:ext cx="2800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latin typeface="Lucida Calligraphy" panose="03010101010101010101" pitchFamily="66" charset="0"/>
              </a:rPr>
              <a:t>www.purityherbssweden.se</a:t>
            </a:r>
          </a:p>
        </p:txBody>
      </p:sp>
      <p:pic>
        <p:nvPicPr>
          <p:cNvPr id="11" name="Bildobjekt 10" descr="En bild som visar text&#10;&#10;Automatiskt genererad beskrivning">
            <a:extLst>
              <a:ext uri="{FF2B5EF4-FFF2-40B4-BE49-F238E27FC236}">
                <a16:creationId xmlns:a16="http://schemas.microsoft.com/office/drawing/2014/main" id="{1A8AE5B3-E88D-49C5-868B-FF325D5850B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25" y="6345303"/>
            <a:ext cx="1717469" cy="40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92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Lucida Calligraphy" panose="03010101010101010101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99BD5B81-9170-48A1-8286-26F9E1973D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flera&#10;&#10;Automatiskt genererad beskrivning">
            <a:extLst>
              <a:ext uri="{FF2B5EF4-FFF2-40B4-BE49-F238E27FC236}">
                <a16:creationId xmlns:a16="http://schemas.microsoft.com/office/drawing/2014/main" id="{C3A557B5-59D4-462D-BDB9-08A43A7C40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9577"/>
            <a:ext cx="12192000" cy="4518846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31C8053B-D820-465C-8E23-D5699F057CD1}"/>
              </a:ext>
            </a:extLst>
          </p:cNvPr>
          <p:cNvSpPr txBox="1"/>
          <p:nvPr/>
        </p:nvSpPr>
        <p:spPr>
          <a:xfrm>
            <a:off x="2304835" y="431042"/>
            <a:ext cx="112333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effectLst/>
                <a:latin typeface="Lucida Calligraphy" panose="03010101010101010101" pitchFamily="66" charset="0"/>
                <a:cs typeface="Utsaah" panose="020B0502040204020203" pitchFamily="34" charset="0"/>
              </a:rPr>
              <a:t>Naturens apotek – Det din hud egentligen behöver </a:t>
            </a:r>
            <a:endParaRPr lang="sv-SE" sz="2400" b="1" dirty="0">
              <a:latin typeface="Lucida Calligraphy" panose="03010101010101010101" pitchFamily="66" charset="0"/>
              <a:cs typeface="Utsaah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88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893962-BCE3-4D54-9633-83CA90419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4A8ACD-5B7E-42FF-92E4-B7A0947B3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D9421B-7799-4C5E-8605-C970DC7B6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489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6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PH" id="{E83D5D3F-C733-433D-9ABD-7039E8E1549D}" vid="{4565E1F6-26A6-44A2-9116-DC6F920281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PH - mall</Template>
  <TotalTime>0</TotalTime>
  <Words>8</Words>
  <Application>Microsoft Office PowerPoint</Application>
  <PresentationFormat>Bredbild</PresentationFormat>
  <Paragraphs>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Lucida Calligraphy</vt:lpstr>
      <vt:lpstr>Wingdings</vt:lpstr>
      <vt:lpstr>Office-tema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charlotte poulsen</dc:creator>
  <cp:lastModifiedBy>charlotte poulsen</cp:lastModifiedBy>
  <cp:revision>1</cp:revision>
  <dcterms:created xsi:type="dcterms:W3CDTF">2021-10-18T10:04:52Z</dcterms:created>
  <dcterms:modified xsi:type="dcterms:W3CDTF">2021-10-18T10:05:08Z</dcterms:modified>
</cp:coreProperties>
</file>